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E1A"/>
    <a:srgbClr val="D6F8D4"/>
    <a:srgbClr val="EFFCE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26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EDEC3-5F57-49AC-B45E-63AB2786B67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9B877-2B55-4FB7-8BF7-91CC4A8EC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8D4"/>
            </a:gs>
            <a:gs pos="64999">
              <a:srgbClr val="F0EBD5"/>
            </a:gs>
            <a:gs pos="100000">
              <a:srgbClr val="D1C3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747514"/>
          </a:xfr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Уважаемые жители и гости Волгоградской области!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134076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a:rPr>
              <a:t>Куда нужно выбрасывать отходы?</a:t>
            </a:r>
            <a:endParaRPr lang="ru-RU" sz="16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a:endParaRPr>
          </a:p>
        </p:txBody>
      </p:sp>
      <p:sp>
        <p:nvSpPr>
          <p:cNvPr id="11266" name="AutoShape 2" descr="https://lesmetru.ru/wp-content/uploads/2018/05/%D1%83%D1%80%D0%BD%D0%B0-1-%D0%AD%D0%9B%D0%90%D0%A0%D0%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lesmetru.ru/wp-content/uploads/2018/05/%D1%83%D1%80%D0%BD%D0%B0-1-%D0%AD%D0%9B%D0%90%D0%A0%D0%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s://lesmetru.ru/wp-content/uploads/2018/05/%D1%83%D1%80%D0%BD%D0%B0-1-%D0%AD%D0%9B%D0%90%D0%A0%D0%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контейн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1988840"/>
            <a:ext cx="2256236" cy="1504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72" name="Picture 8" descr="https://im0-tub-ru.yandex.net/i?id=1d7ea3defcd7ee79b07056e0e196906d&amp;n=33&amp;w=225&amp;h=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88840"/>
            <a:ext cx="2251137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283968" y="3861048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ОТХОДЫ нужно отправлять в КОНТЕЙНЕР</a:t>
            </a:r>
            <a:endParaRPr lang="ru-RU" sz="16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5508104" y="1628800"/>
            <a:ext cx="432048" cy="2880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380312" y="1628800"/>
            <a:ext cx="480046" cy="2880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324544" y="1484784"/>
            <a:ext cx="5040560" cy="280831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prstTxWarp prst="textArchUp">
              <a:avLst>
                <a:gd name="adj" fmla="val 13352630"/>
              </a:avLst>
            </a:prstTxWarp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Мы хотим жить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212976"/>
            <a:ext cx="4680520" cy="208823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в чистом городе!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026" name="Picture 2" descr="S:\Ремезова Екатерина Владиславовна\фото\Изображение 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437112"/>
            <a:ext cx="2160240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T:\фото для листовки\открытие первой карты полигона в Камышин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437112"/>
            <a:ext cx="2183147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355976" y="616530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Полигон ТКО – место хранения твердых коммунальных отходов</a:t>
            </a:r>
            <a:endParaRPr lang="ru-RU" sz="1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028" name="Picture 4" descr="T:\фото для листовки\1553249946_img_49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1916832"/>
            <a:ext cx="1929569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T:\фото для листовки\SAM_396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3728" y="1916832"/>
            <a:ext cx="1920213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T:\фото для листовки\SAM_53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3501008"/>
            <a:ext cx="1944216" cy="135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T:\фото для листовки\SAM_531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3501008"/>
            <a:ext cx="1944216" cy="1338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0" y="5517232"/>
            <a:ext cx="421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Недопускайте появления новых мест несанкционированного размещения отходов</a:t>
            </a:r>
            <a:endParaRPr lang="ru-RU" sz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623731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сохраним город чистым вместе!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79512" y="1772816"/>
            <a:ext cx="4032448" cy="31683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79512" y="1772816"/>
            <a:ext cx="3672408" cy="32403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45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Уважаемые жители и гости Волгоградской области!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жители и гости Волгоградской области!</dc:title>
  <dc:creator>Y_Kibalnikova</dc:creator>
  <cp:lastModifiedBy>Билевич</cp:lastModifiedBy>
  <cp:revision>14</cp:revision>
  <dcterms:created xsi:type="dcterms:W3CDTF">2019-08-30T10:35:15Z</dcterms:created>
  <dcterms:modified xsi:type="dcterms:W3CDTF">2019-11-11T05:09:47Z</dcterms:modified>
</cp:coreProperties>
</file>